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4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7/23/2021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0651" y="724653"/>
            <a:ext cx="8825658" cy="4972030"/>
          </a:xfrm>
        </p:spPr>
        <p:txBody>
          <a:bodyPr/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Guliston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avlat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univrstiteti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Shaxsning psixoanalitik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18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3148">
        <p14:reveal/>
      </p:transition>
    </mc:Choice>
    <mc:Fallback>
      <p:transition spd="slow" advTm="3148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E0C817-CBC7-F046-87DF-9226E4239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8A8A39D-D278-C448-BF46-5EE5FD8EC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b="1"/>
              <a:t>Mavzu: Shaxsning psixoanalitik nazariyasi</a:t>
            </a:r>
            <a:endParaRPr lang="ru-RU" sz="4400" b="1"/>
          </a:p>
        </p:txBody>
      </p:sp>
    </p:spTree>
    <p:extLst>
      <p:ext uri="{BB962C8B-B14F-4D97-AF65-F5344CB8AC3E}">
        <p14:creationId xmlns:p14="http://schemas.microsoft.com/office/powerpoint/2010/main" xmlns="" val="217666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000407" y="790978"/>
            <a:ext cx="8825659" cy="1205248"/>
          </a:xfrm>
        </p:spPr>
        <p:txBody>
          <a:bodyPr/>
          <a:lstStyle/>
          <a:p>
            <a:pPr algn="ctr"/>
            <a:r>
              <a:rPr lang="en-US" sz="54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Psixoanaliz</a:t>
            </a: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ru-RU" sz="5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1232228" y="1790164"/>
            <a:ext cx="8825659" cy="4340179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ongsiz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mavjuddir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ta’limotning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hatti-harakatini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anglanilmagan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yotishini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kuzatishimiz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Psixikada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bo’linadai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ongsizlik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ettiruvchi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ongsiz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ta;limotida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qoniqish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e’tabor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740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 advTm="3826">
        <p14:honeycomb/>
      </p:transition>
    </mc:Choice>
    <mc:Fallback>
      <p:transition spd="slow" advTm="382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644" y="450760"/>
            <a:ext cx="8947522" cy="1468192"/>
          </a:xfrm>
        </p:spPr>
        <p:txBody>
          <a:bodyPr/>
          <a:lstStyle/>
          <a:p>
            <a:pPr algn="ctr"/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Psixoanalizning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otasi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Zigmund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shogidlari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5465" y="1790163"/>
            <a:ext cx="8190963" cy="45333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40242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5063">
        <p15:prstTrans prst="fallOver"/>
      </p:transition>
    </mc:Choice>
    <mc:Fallback>
      <p:transition spd="slow" advTm="5063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98490" y="90152"/>
            <a:ext cx="4077889" cy="1249250"/>
          </a:xfrm>
        </p:spPr>
        <p:txBody>
          <a:bodyPr/>
          <a:lstStyle/>
          <a:p>
            <a:pPr algn="ctr"/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Zigmund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endParaRPr lang="ru-RU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7075" y="528035"/>
            <a:ext cx="4326626" cy="55175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10587" y="1339402"/>
            <a:ext cx="4653693" cy="4680398"/>
          </a:xfrm>
        </p:spPr>
        <p:txBody>
          <a:bodyPr>
            <a:no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Psixoanaliz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{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tomo-nidan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taʼlimot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Ongsiz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qoʻyadi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lazzat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ilk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bolalikda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gʻoyani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xulqidagi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onglilikni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inkor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kelmaydigan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seksual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kechinmalarni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Psixoanalizda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nevrozlar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unutish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yanglish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...)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qaraladi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8377013"/>
      </p:ext>
    </p:extLst>
  </p:cSld>
  <p:clrMapOvr>
    <a:masterClrMapping/>
  </p:clrMapOvr>
  <p:transition spd="slow" advTm="2072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1" y="965915"/>
            <a:ext cx="9404723" cy="497124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6000" b="1" dirty="0"/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Psixoanaliz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koʻra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instansiyalar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hukm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surishi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gʻayrishuuriy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"U" (id)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U"ning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impulyelarini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cheklovchi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shuuriy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9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Men" (Ego);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9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Oʻta</a:t>
            </a:r>
            <a:r>
              <a:rPr lang="en-US" sz="9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-Men" (Super—Ego)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taqiqdar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tusiga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kirgan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tartib-qoidalar</a:t>
            </a:r>
            <a:r>
              <a:rPr lang="en-US" sz="9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9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"Men"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reallik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tamoyiliga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psixikasida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qaramaqarshi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muvofiklashtirish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oʻzining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ajdodlaridan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irsiy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yoʻl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oʻtgan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instinktiv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boʻlishi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faoldir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Instinktiv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dastavval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oʻzini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tarzida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cheklab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qoʻyadi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instinktlari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senzura"dan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oʻtkaziladi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oʻzining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instinktlari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mayllarini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toʻxtatish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taqiqlashga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Instinktiv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mayllar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shaxsiyatiga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tegadigan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ongli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hayotidan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yoʻqolib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ketmaydi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ongsizlik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oʻtkazib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xolos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96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2361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4658">
        <p14:flip dir="r"/>
      </p:transition>
    </mc:Choice>
    <mc:Fallback>
      <p:transition spd="slow" advTm="4658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888642" y="180304"/>
            <a:ext cx="9028651" cy="772733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psixoanalitik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sz="half" idx="2"/>
          </p:nvPr>
        </p:nvSpPr>
        <p:spPr>
          <a:xfrm>
            <a:off x="1429555" y="1143000"/>
            <a:ext cx="8487737" cy="462673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7735" y="953037"/>
            <a:ext cx="9162473" cy="5257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48585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1304">
        <p15:prstTrans prst="peelOff"/>
      </p:transition>
    </mc:Choice>
    <mc:Fallback>
      <p:transition spd="slow" advTm="130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0006" y="463638"/>
            <a:ext cx="9401061" cy="5859888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buClrTx/>
              <a:buSzTx/>
            </a:pPr>
            <a:endParaRPr lang="ru-RU" sz="1800" kern="0" dirty="0">
              <a:solidFill>
                <a:sysClr val="windowText" lastClr="000000"/>
              </a:solidFill>
            </a:endParaRPr>
          </a:p>
          <a:p>
            <a:pPr lvl="0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ID, EGO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SUPEREGO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hosilasidir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Id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anglanmaganlik,bunga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biologic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organic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Ego 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bildirishgan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Z.Freyd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htiyojlar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taxdidlilikni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A.Adler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hokimiyatga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K.Xor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komplekslar.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E.From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ozodlikka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cheklashga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Superego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qariyatlari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ideallari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998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93">
        <p14:prism isInverted="1"/>
      </p:transition>
    </mc:Choice>
    <mc:Fallback>
      <p:transition spd="slow" advTm="1393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854558" y="102666"/>
            <a:ext cx="7791718" cy="74734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Karl Gustav Yung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211394" y="992188"/>
            <a:ext cx="6053070" cy="5087154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="1" dirty="0"/>
              <a:t>. Yung </a:t>
            </a:r>
            <a:r>
              <a:rPr lang="en-US" sz="2000" b="1" dirty="0" err="1"/>
              <a:t>Freydning</a:t>
            </a:r>
            <a:r>
              <a:rPr lang="en-US" sz="2000" b="1" dirty="0"/>
              <a:t> </a:t>
            </a:r>
            <a:r>
              <a:rPr lang="en-US" sz="2000" b="1" dirty="0" err="1"/>
              <a:t>undan</a:t>
            </a:r>
            <a:r>
              <a:rPr lang="en-US" sz="2000" b="1" dirty="0"/>
              <a:t> </a:t>
            </a:r>
            <a:r>
              <a:rPr lang="en-US" sz="2000" b="1" dirty="0" err="1"/>
              <a:t>ajralib</a:t>
            </a:r>
            <a:r>
              <a:rPr lang="en-US" sz="2000" b="1" dirty="0"/>
              <a:t> </a:t>
            </a:r>
            <a:r>
              <a:rPr lang="en-US" sz="2000" b="1" dirty="0" err="1"/>
              <a:t>chiqqan</a:t>
            </a:r>
            <a:r>
              <a:rPr lang="en-US" sz="2000" b="1" dirty="0"/>
              <a:t> </a:t>
            </a:r>
            <a:r>
              <a:rPr lang="en-US" sz="2000" b="1" dirty="0" err="1"/>
              <a:t>birinchi</a:t>
            </a:r>
            <a:r>
              <a:rPr lang="en-US" sz="2000" b="1" dirty="0"/>
              <a:t> </a:t>
            </a:r>
            <a:r>
              <a:rPr lang="en-US" sz="2000" b="1" dirty="0" err="1"/>
              <a:t>o’quvchilarian</a:t>
            </a:r>
            <a:r>
              <a:rPr lang="en-US" sz="2000" b="1" dirty="0"/>
              <a:t> </a:t>
            </a:r>
            <a:r>
              <a:rPr lang="en-US" sz="2000" b="1" dirty="0" err="1"/>
              <a:t>biri</a:t>
            </a:r>
            <a:r>
              <a:rPr lang="en-US" sz="2000" b="1" dirty="0"/>
              <a:t> </a:t>
            </a:r>
            <a:r>
              <a:rPr lang="en-US" sz="2000" b="1" dirty="0" err="1"/>
              <a:t>bo’lib</a:t>
            </a:r>
            <a:r>
              <a:rPr lang="en-US" sz="2000" b="1" dirty="0"/>
              <a:t> </a:t>
            </a:r>
            <a:r>
              <a:rPr lang="en-US" sz="2000" b="1" dirty="0" err="1"/>
              <a:t>hisoblanadi</a:t>
            </a:r>
            <a:r>
              <a:rPr lang="en-US" sz="2000" b="1" dirty="0"/>
              <a:t>. </a:t>
            </a:r>
            <a:r>
              <a:rPr lang="en-US" sz="2000" b="1" dirty="0" err="1"/>
              <a:t>Ular</a:t>
            </a:r>
            <a:r>
              <a:rPr lang="en-US" sz="2000" b="1" dirty="0"/>
              <a:t> </a:t>
            </a:r>
            <a:r>
              <a:rPr lang="en-US" sz="2000" b="1" dirty="0" err="1"/>
              <a:t>o’rtasidagi</a:t>
            </a:r>
            <a:r>
              <a:rPr lang="en-US" sz="2000" b="1" dirty="0"/>
              <a:t> </a:t>
            </a:r>
            <a:r>
              <a:rPr lang="en-US" sz="2000" b="1" dirty="0" err="1"/>
              <a:t>turli</a:t>
            </a:r>
            <a:r>
              <a:rPr lang="en-US" sz="2000" b="1" dirty="0"/>
              <a:t> </a:t>
            </a:r>
            <a:r>
              <a:rPr lang="en-US" sz="2000" b="1" dirty="0" err="1"/>
              <a:t>fikrlarning</a:t>
            </a:r>
            <a:r>
              <a:rPr lang="en-US" sz="2000" b="1" dirty="0"/>
              <a:t> </a:t>
            </a:r>
            <a:r>
              <a:rPr lang="en-US" sz="2000" b="1" dirty="0" err="1"/>
              <a:t>paydo</a:t>
            </a:r>
            <a:r>
              <a:rPr lang="en-US" sz="2000" b="1" dirty="0"/>
              <a:t> </a:t>
            </a:r>
            <a:r>
              <a:rPr lang="en-US" sz="2000" b="1" dirty="0" err="1"/>
              <a:t>bo’lishiga</a:t>
            </a:r>
            <a:r>
              <a:rPr lang="en-US" sz="2000" b="1" dirty="0"/>
              <a:t> </a:t>
            </a:r>
            <a:r>
              <a:rPr lang="en-US" sz="2000" b="1" dirty="0" err="1"/>
              <a:t>Z.Freyning</a:t>
            </a:r>
            <a:r>
              <a:rPr lang="en-US" sz="2000" b="1" dirty="0"/>
              <a:t> </a:t>
            </a:r>
            <a:r>
              <a:rPr lang="en-US" sz="2000" b="1" dirty="0" err="1"/>
              <a:t>panseksualizm</a:t>
            </a:r>
            <a:r>
              <a:rPr lang="en-US" sz="2000" b="1" dirty="0"/>
              <a:t> </a:t>
            </a:r>
            <a:r>
              <a:rPr lang="en-US" sz="2000" b="1" dirty="0" err="1"/>
              <a:t>g’oyasi</a:t>
            </a:r>
            <a:r>
              <a:rPr lang="en-US" sz="2000" b="1" dirty="0"/>
              <a:t> </a:t>
            </a:r>
            <a:r>
              <a:rPr lang="en-US" sz="2000" b="1" dirty="0" err="1"/>
              <a:t>sabab</a:t>
            </a:r>
            <a:r>
              <a:rPr lang="en-US" sz="2000" b="1" dirty="0"/>
              <a:t> </a:t>
            </a:r>
            <a:r>
              <a:rPr lang="en-US" sz="2000" b="1" dirty="0" err="1"/>
              <a:t>bo’ldi.Uning</a:t>
            </a:r>
            <a:r>
              <a:rPr lang="en-US" sz="2000" b="1" dirty="0"/>
              <a:t> </a:t>
            </a:r>
            <a:r>
              <a:rPr lang="en-US" sz="2000" b="1" dirty="0" err="1"/>
              <a:t>fikricha</a:t>
            </a:r>
            <a:r>
              <a:rPr lang="en-US" sz="2000" b="1" dirty="0"/>
              <a:t>  </a:t>
            </a:r>
            <a:r>
              <a:rPr lang="en-US" sz="2000" b="1" dirty="0" err="1"/>
              <a:t>inson</a:t>
            </a:r>
            <a:r>
              <a:rPr lang="en-US" sz="2000" b="1" dirty="0"/>
              <a:t> </a:t>
            </a:r>
            <a:r>
              <a:rPr lang="en-US" sz="2000" b="1" dirty="0" err="1"/>
              <a:t>psixikasida</a:t>
            </a:r>
            <a:r>
              <a:rPr lang="en-US" sz="2000" b="1" dirty="0"/>
              <a:t> </a:t>
            </a:r>
            <a:r>
              <a:rPr lang="en-US" sz="2000" b="1" dirty="0" err="1"/>
              <a:t>uch</a:t>
            </a:r>
            <a:r>
              <a:rPr lang="en-US" sz="2000" b="1" dirty="0"/>
              <a:t> </a:t>
            </a:r>
            <a:r>
              <a:rPr lang="en-US" sz="2000" b="1" dirty="0" err="1"/>
              <a:t>daraja</a:t>
            </a:r>
            <a:r>
              <a:rPr lang="en-US" sz="2000" b="1" dirty="0"/>
              <a:t> : </a:t>
            </a:r>
            <a:r>
              <a:rPr lang="en-US" sz="2000" b="1" dirty="0" err="1">
                <a:solidFill>
                  <a:srgbClr val="FF0000"/>
                </a:solidFill>
              </a:rPr>
              <a:t>ong</a:t>
            </a:r>
            <a:r>
              <a:rPr lang="en-US" sz="2000" b="1" dirty="0">
                <a:solidFill>
                  <a:srgbClr val="FF0000"/>
                </a:solidFill>
              </a:rPr>
              <a:t>, </a:t>
            </a:r>
            <a:r>
              <a:rPr lang="en-US" sz="2000" b="1" dirty="0" err="1">
                <a:solidFill>
                  <a:srgbClr val="FF0000"/>
                </a:solidFill>
              </a:rPr>
              <a:t>shaxsiy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anglanmaganlik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jamoaviy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anglanmaganlik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/>
              <a:t>iborat</a:t>
            </a:r>
            <a:r>
              <a:rPr lang="en-US" sz="2000" b="1" dirty="0"/>
              <a:t>. </a:t>
            </a:r>
            <a:r>
              <a:rPr lang="en-US" sz="2000" b="1" dirty="0" err="1"/>
              <a:t>Jamoaviy</a:t>
            </a:r>
            <a:r>
              <a:rPr lang="en-US" sz="2000" b="1" dirty="0"/>
              <a:t> </a:t>
            </a:r>
            <a:r>
              <a:rPr lang="en-US" sz="2000" b="1" dirty="0" err="1"/>
              <a:t>anglanmaganlik</a:t>
            </a:r>
            <a:r>
              <a:rPr lang="en-US" sz="2000" b="1" dirty="0"/>
              <a:t> –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qadimgi</a:t>
            </a:r>
            <a:r>
              <a:rPr lang="en-US" sz="2000" b="1" dirty="0"/>
              <a:t> </a:t>
            </a:r>
            <a:r>
              <a:rPr lang="en-US" sz="2000" b="1" dirty="0" err="1"/>
              <a:t>ajdodlarimizning</a:t>
            </a:r>
            <a:r>
              <a:rPr lang="en-US" sz="2000" b="1" dirty="0"/>
              <a:t> </a:t>
            </a:r>
            <a:r>
              <a:rPr lang="en-US" sz="2000" b="1" dirty="0" err="1"/>
              <a:t>ongi</a:t>
            </a:r>
            <a:r>
              <a:rPr lang="en-US" sz="2000" b="1" dirty="0"/>
              <a:t> </a:t>
            </a:r>
            <a:r>
              <a:rPr lang="en-US" sz="2000" b="1" dirty="0" err="1"/>
              <a:t>bo’lib</a:t>
            </a:r>
            <a:r>
              <a:rPr lang="en-US" sz="2000" b="1" dirty="0"/>
              <a:t>, </a:t>
            </a:r>
            <a:r>
              <a:rPr lang="en-US" sz="2000" b="1" dirty="0" err="1"/>
              <a:t>ular</a:t>
            </a:r>
            <a:r>
              <a:rPr lang="en-US" sz="2000" b="1" dirty="0"/>
              <a:t> </a:t>
            </a:r>
            <a:r>
              <a:rPr lang="en-US" sz="2000" b="1" dirty="0" err="1"/>
              <a:t>o’ylagan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his </a:t>
            </a:r>
            <a:r>
              <a:rPr lang="en-US" sz="2000" b="1" dirty="0" err="1"/>
              <a:t>etgan</a:t>
            </a:r>
            <a:r>
              <a:rPr lang="en-US" sz="2000" b="1" dirty="0"/>
              <a:t>, </a:t>
            </a:r>
            <a:r>
              <a:rPr lang="en-US" sz="2000" b="1" dirty="0" err="1"/>
              <a:t>hayot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dunyo</a:t>
            </a:r>
            <a:r>
              <a:rPr lang="en-US" sz="2000" b="1" dirty="0"/>
              <a:t>, </a:t>
            </a:r>
            <a:r>
              <a:rPr lang="en-US" sz="2000" b="1" dirty="0" err="1"/>
              <a:t>hudolar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inson</a:t>
            </a:r>
            <a:r>
              <a:rPr lang="en-US" sz="2000" b="1" dirty="0"/>
              <a:t> </a:t>
            </a:r>
            <a:r>
              <a:rPr lang="en-US" sz="2000" b="1" dirty="0" err="1"/>
              <a:t>mavjudotlarini</a:t>
            </a:r>
            <a:r>
              <a:rPr lang="en-US" sz="2000" b="1" dirty="0"/>
              <a:t> </a:t>
            </a:r>
            <a:r>
              <a:rPr lang="en-US" sz="2000" b="1" dirty="0" err="1"/>
              <a:t>o’rganish</a:t>
            </a:r>
            <a:r>
              <a:rPr lang="en-US" sz="2000" b="1" dirty="0"/>
              <a:t> </a:t>
            </a:r>
            <a:r>
              <a:rPr lang="en-US" sz="2000" b="1" dirty="0" err="1"/>
              <a:t>vositalaridan</a:t>
            </a:r>
            <a:r>
              <a:rPr lang="en-US" sz="2000" b="1" dirty="0"/>
              <a:t> </a:t>
            </a:r>
            <a:r>
              <a:rPr lang="en-US" sz="2000" b="1" dirty="0" err="1"/>
              <a:t>iborat</a:t>
            </a:r>
            <a:r>
              <a:rPr lang="en-US" sz="2000" b="1" dirty="0"/>
              <a:t>. </a:t>
            </a:r>
            <a:r>
              <a:rPr lang="en-US" sz="2000" b="1" dirty="0" err="1"/>
              <a:t>Shaxsiy</a:t>
            </a:r>
            <a:r>
              <a:rPr lang="en-US" sz="2000" b="1" dirty="0"/>
              <a:t> </a:t>
            </a:r>
            <a:r>
              <a:rPr lang="en-US" sz="2000" b="1" dirty="0" err="1"/>
              <a:t>anglanmaganlik</a:t>
            </a:r>
            <a:r>
              <a:rPr lang="en-US" sz="2000" b="1" dirty="0"/>
              <a:t> – </a:t>
            </a:r>
            <a:r>
              <a:rPr lang="en-US" sz="2000" b="1" dirty="0" err="1"/>
              <a:t>qachonlardir</a:t>
            </a:r>
            <a:r>
              <a:rPr lang="en-US" sz="2000" b="1" dirty="0"/>
              <a:t> </a:t>
            </a:r>
            <a:r>
              <a:rPr lang="en-US" sz="2000" b="1" dirty="0" err="1"/>
              <a:t>anglangan</a:t>
            </a:r>
            <a:r>
              <a:rPr lang="en-US" sz="2000" b="1" dirty="0"/>
              <a:t> </a:t>
            </a:r>
            <a:r>
              <a:rPr lang="en-US" sz="2000" b="1" dirty="0" err="1"/>
              <a:t>bo’lib</a:t>
            </a:r>
            <a:r>
              <a:rPr lang="en-US" sz="2000" b="1" dirty="0"/>
              <a:t>, </a:t>
            </a:r>
            <a:r>
              <a:rPr lang="en-US" sz="2000" b="1" dirty="0" err="1"/>
              <a:t>keyinchalik</a:t>
            </a:r>
            <a:r>
              <a:rPr lang="en-US" sz="2000" b="1" dirty="0"/>
              <a:t> </a:t>
            </a:r>
            <a:r>
              <a:rPr lang="en-US" sz="2000" b="1" dirty="0" err="1"/>
              <a:t>yoddan</a:t>
            </a:r>
            <a:r>
              <a:rPr lang="en-US" sz="2000" b="1" dirty="0"/>
              <a:t> </a:t>
            </a:r>
            <a:r>
              <a:rPr lang="en-US" sz="2000" b="1" dirty="0" err="1"/>
              <a:t>chiqarilgan</a:t>
            </a:r>
            <a:r>
              <a:rPr lang="en-US" sz="2000" b="1" dirty="0"/>
              <a:t> </a:t>
            </a:r>
            <a:r>
              <a:rPr lang="en-US" sz="2000" b="1" dirty="0" err="1"/>
              <a:t>bo’ladi</a:t>
            </a:r>
            <a:r>
              <a:rPr lang="en-US" sz="2000" b="1" dirty="0"/>
              <a:t>. U </a:t>
            </a:r>
            <a:r>
              <a:rPr lang="en-US" sz="2000" b="1" dirty="0" err="1"/>
              <a:t>mulohazlar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xotiralar</a:t>
            </a:r>
            <a:r>
              <a:rPr lang="en-US" sz="2000" b="1" dirty="0"/>
              <a:t>, </a:t>
            </a:r>
            <a:r>
              <a:rPr lang="en-US" sz="2000" b="1" dirty="0" err="1"/>
              <a:t>tuyg’ularqorishmasi</a:t>
            </a:r>
            <a:r>
              <a:rPr lang="en-US" sz="2000" b="1" dirty="0"/>
              <a:t> </a:t>
            </a:r>
            <a:r>
              <a:rPr lang="en-US" sz="2000" b="1" dirty="0" err="1"/>
              <a:t>yig’indisidan</a:t>
            </a:r>
            <a:r>
              <a:rPr lang="en-US" sz="2000" b="1" dirty="0"/>
              <a:t> </a:t>
            </a:r>
            <a:r>
              <a:rPr lang="en-US" sz="2000" b="1" dirty="0" err="1"/>
              <a:t>tashkil</a:t>
            </a:r>
            <a:r>
              <a:rPr lang="en-US" sz="2000" b="1" dirty="0"/>
              <a:t> </a:t>
            </a:r>
            <a:r>
              <a:rPr lang="en-US" sz="2000" b="1" dirty="0" err="1"/>
              <a:t>etadi</a:t>
            </a:r>
            <a:r>
              <a:rPr lang="en-US" sz="2000" b="1" dirty="0"/>
              <a:t>.</a:t>
            </a:r>
            <a:endParaRPr lang="ru-RU" sz="2000" b="1" dirty="0"/>
          </a:p>
        </p:txBody>
      </p:sp>
      <p:pic>
        <p:nvPicPr>
          <p:cNvPr id="11" name="Рисунок 10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8" b="248"/>
          <a:stretch>
            <a:fillRect/>
          </a:stretch>
        </p:blipFill>
        <p:spPr>
          <a:xfrm>
            <a:off x="600075" y="992188"/>
            <a:ext cx="3405188" cy="50863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6905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3085">
        <p14:warp dir="in"/>
      </p:transition>
    </mc:Choice>
    <mc:Fallback>
      <p:transition spd="slow" advTm="3085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762" y="656823"/>
            <a:ext cx="3374264" cy="4919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8057" y="656823"/>
            <a:ext cx="3296992" cy="4919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5049" y="656823"/>
            <a:ext cx="3026534" cy="4919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7931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2035">
        <p14:prism/>
      </p:transition>
    </mc:Choice>
    <mc:Fallback>
      <p:transition spd="slow" advTm="2035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08349" y="258822"/>
            <a:ext cx="6555906" cy="884178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Alfred Adler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468969" y="1250010"/>
            <a:ext cx="6207617" cy="4868215"/>
          </a:xfrm>
        </p:spPr>
        <p:txBody>
          <a:bodyPr>
            <a:no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Freydning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ustozidan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uzoqlashgan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o’quvchilaridan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Alfred Adler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Adler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Freydning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bo’lakka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fukriga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taraqiyotidagi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ustunlikka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Adler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tuyg’usi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deb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tuyg’ulari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ta’kidlaydi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tuyg’u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tug’ma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75" r="3175"/>
          <a:stretch>
            <a:fillRect/>
          </a:stretch>
        </p:blipFill>
        <p:spPr>
          <a:xfrm>
            <a:off x="515524" y="1250010"/>
            <a:ext cx="3785650" cy="48688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60570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2054">
        <p15:prstTrans prst="airplane"/>
      </p:transition>
    </mc:Choice>
    <mc:Fallback>
      <p:transition spd="slow" advTm="2054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065" y="373487"/>
            <a:ext cx="9775065" cy="62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5309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22">
        <p15:prstTrans prst="crush"/>
      </p:transition>
    </mc:Choice>
    <mc:Fallback>
      <p:transition spd="slow" advTm="22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335258" y="1596980"/>
            <a:ext cx="8825660" cy="481669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1154955" y="90152"/>
            <a:ext cx="8825659" cy="110758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4800" dirty="0"/>
              <a:t>.</a:t>
            </a:r>
            <a:endParaRPr lang="ru-RU" sz="4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1778" y="1107583"/>
            <a:ext cx="6272011" cy="4816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82298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1208">
        <p15:prstTrans prst="curtains"/>
      </p:transition>
    </mc:Choice>
    <mc:Fallback>
      <p:transition spd="slow" advTm="1208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182</TotalTime>
  <Words>590</Words>
  <Application>Microsoft Office PowerPoint</Application>
  <PresentationFormat>Произвольный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Ион</vt:lpstr>
      <vt:lpstr>Guliston avlat univrstiteti  Pedagogika fakulteti   Shaxsning psixoanalitik nazariyasi </vt:lpstr>
      <vt:lpstr>Слайд 2</vt:lpstr>
      <vt:lpstr>Psixoanaliz nima ?</vt:lpstr>
      <vt:lpstr>Psixoanalizning otasi Zigmund Freyd va uning shogidlari hisoblanadi.</vt:lpstr>
      <vt:lpstr>Zigmund Freyd nazariyasi</vt:lpstr>
      <vt:lpstr>Слайд 6</vt:lpstr>
      <vt:lpstr>Shaxsning psixoanalitik nazariyasi</vt:lpstr>
      <vt:lpstr>Слайд 8</vt:lpstr>
      <vt:lpstr>Karl Gustav Yung</vt:lpstr>
      <vt:lpstr>Слайд 10</vt:lpstr>
      <vt:lpstr>Alfred Adler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Guliston avlat univrstiteti  Pedagogika fakultti  Amaiy psixologiya yo’nalishi  54-19 gurug talabasi  Gulchehraning  Psixoanaliz mavzusida yaratgan slaydi</dc:title>
  <dc:creator>Пользователь</dc:creator>
  <cp:lastModifiedBy>Dilfuza</cp:lastModifiedBy>
  <cp:revision>30</cp:revision>
  <dcterms:created xsi:type="dcterms:W3CDTF">2020-02-27T12:59:41Z</dcterms:created>
  <dcterms:modified xsi:type="dcterms:W3CDTF">2021-07-23T17:04:56Z</dcterms:modified>
</cp:coreProperties>
</file>